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sldIdLst>
    <p:sldId id="256" r:id="rId4"/>
    <p:sldId id="259" r:id="rId5"/>
    <p:sldId id="258" r:id="rId6"/>
    <p:sldId id="257" r:id="rId7"/>
  </p:sldIdLst>
  <p:sldSz cx="9906000" cy="6858000" type="A4"/>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62" autoAdjust="0"/>
    <p:restoredTop sz="94660"/>
  </p:normalViewPr>
  <p:slideViewPr>
    <p:cSldViewPr snapToGrid="0">
      <p:cViewPr>
        <p:scale>
          <a:sx n="65" d="100"/>
          <a:sy n="65" d="100"/>
        </p:scale>
        <p:origin x="-2796" y="-123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pPr/>
              <a:t>2020-02-11</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pPr/>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pPr/>
              <a:t>2020-02-11</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pPr/>
              <a:t>‹#›</a:t>
            </a:fld>
            <a:endParaRPr lang="lt-LT"/>
          </a:p>
        </p:txBody>
      </p:sp>
    </p:spTree>
    <p:extLst>
      <p:ext uri="{BB962C8B-B14F-4D97-AF65-F5344CB8AC3E}">
        <p14:creationId xmlns:p14="http://schemas.microsoft.com/office/powerpoint/2010/main"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7419" y="1622323"/>
            <a:ext cx="8495072" cy="2964426"/>
          </a:xfrm>
        </p:spPr>
        <p:txBody>
          <a:bodyPr>
            <a:normAutofit fontScale="85000" lnSpcReduction="10000"/>
          </a:bodyPr>
          <a:lstStyle/>
          <a:p>
            <a:r>
              <a:rPr lang="lt-LT" sz="2400" cap="all" dirty="0" smtClean="0"/>
              <a:t>Bendra projekto vertė – 225038,96 Eurų:</a:t>
            </a:r>
          </a:p>
          <a:p>
            <a:r>
              <a:rPr lang="lt-LT" sz="2400" cap="all" dirty="0" smtClean="0"/>
              <a:t>ES fondų – 191283,11</a:t>
            </a:r>
          </a:p>
          <a:p>
            <a:r>
              <a:rPr lang="lt-LT" sz="2400" cap="all" dirty="0" smtClean="0"/>
              <a:t>Valstybės biudžeto – 16877,93 Eurų</a:t>
            </a:r>
          </a:p>
          <a:p>
            <a:r>
              <a:rPr lang="lt-LT" sz="2400" cap="all" dirty="0" smtClean="0"/>
              <a:t>Savivaldybės biudžeto – 16877,93</a:t>
            </a:r>
          </a:p>
          <a:p>
            <a:r>
              <a:rPr lang="lt-LT" sz="2400" cap="all" dirty="0" smtClean="0"/>
              <a:t>Finansuojama iš Europos Regioninės plėtros fondo</a:t>
            </a:r>
          </a:p>
          <a:p>
            <a:r>
              <a:rPr lang="lt-LT" sz="2400" dirty="0"/>
              <a:t>PPROJEKTO VYKDYTOJAS ROKIŠKIO RAJONO SAVIVALDYBĖS ADMINISTRACIJA.</a:t>
            </a:r>
          </a:p>
          <a:p>
            <a:r>
              <a:rPr lang="lt-LT" sz="2400" dirty="0" smtClean="0"/>
              <a:t>ĮGYVENDINANČIOJI INSTITUCIJA — </a:t>
            </a:r>
            <a:r>
              <a:rPr lang="lt-LT" sz="2400" dirty="0"/>
              <a:t>VIEŠOJI ĮSTAIGA CENTRINĖ PROJEKTŲ VALDYMO AGENTŪRA</a:t>
            </a:r>
          </a:p>
          <a:p>
            <a:endParaRPr lang="lt-LT" dirty="0" smtClean="0"/>
          </a:p>
          <a:p>
            <a:endParaRPr lang="lt-LT" dirty="0"/>
          </a:p>
        </p:txBody>
      </p:sp>
      <p:sp>
        <p:nvSpPr>
          <p:cNvPr id="2" name="Title 1"/>
          <p:cNvSpPr>
            <a:spLocks noGrp="1"/>
          </p:cNvSpPr>
          <p:nvPr>
            <p:ph type="title"/>
          </p:nvPr>
        </p:nvSpPr>
        <p:spPr>
          <a:xfrm>
            <a:off x="638132" y="383598"/>
            <a:ext cx="8916868" cy="1108074"/>
          </a:xfrm>
        </p:spPr>
        <p:txBody>
          <a:bodyPr>
            <a:normAutofit/>
          </a:bodyPr>
          <a:lstStyle/>
          <a:p>
            <a:r>
              <a:rPr lang="lt-LT" sz="2400" dirty="0" smtClean="0"/>
              <a:t>UGDYMO APLINKOS MODERNIZAVIMAS ROKIŠKIO J. TUMO-VAIŽGANTO GIMNAZIJOJE BEI ROKIŠKIO J. TŪBELIO PROGIMNAZIJOJE</a:t>
            </a:r>
            <a:br>
              <a:rPr lang="lt-LT" sz="2400" dirty="0" smtClean="0"/>
            </a:br>
            <a:r>
              <a:rPr lang="lt-LT" sz="2400" dirty="0" smtClean="0"/>
              <a:t>PROJEKTO KODAS 09.1.3-CPVA-R-724-51-0002</a:t>
            </a:r>
          </a:p>
        </p:txBody>
      </p:sp>
    </p:spTree>
    <p:extLst>
      <p:ext uri="{BB962C8B-B14F-4D97-AF65-F5344CB8AC3E}">
        <p14:creationId xmlns:p14="http://schemas.microsoft.com/office/powerpoint/2010/main" val="62453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81039" y="320039"/>
            <a:ext cx="8543925" cy="5446579"/>
          </a:xfrm>
        </p:spPr>
        <p:txBody>
          <a:bodyPr anchor="t">
            <a:normAutofit/>
          </a:bodyPr>
          <a:lstStyle/>
          <a:p>
            <a:r>
              <a:rPr lang="lt-LT" dirty="0"/>
              <a:t>Projekto tikslas ir trumpas aprašymas</a:t>
            </a:r>
            <a:r>
              <a:rPr lang="lt-LT" dirty="0" smtClean="0"/>
              <a:t/>
            </a:r>
            <a:br>
              <a:rPr lang="lt-LT" dirty="0" smtClean="0"/>
            </a:br>
            <a:r>
              <a:rPr lang="lt-LT" dirty="0"/>
              <a:t/>
            </a:r>
            <a:br>
              <a:rPr lang="lt-LT" dirty="0"/>
            </a:br>
            <a:r>
              <a:rPr lang="lt-LT" dirty="0" smtClean="0">
                <a:latin typeface="+mn-lt"/>
              </a:rPr>
              <a:t>Pagrindinė </a:t>
            </a:r>
            <a:r>
              <a:rPr lang="lt-LT" dirty="0">
                <a:latin typeface="+mn-lt"/>
              </a:rPr>
              <a:t>problematika: nekokybiška ugdymo aplinka Rokiškio J. Tumo-Vaižganto gimnazijos bei Rokiškio J. </a:t>
            </a:r>
            <a:r>
              <a:rPr lang="lt-LT" dirty="0" err="1">
                <a:latin typeface="+mn-lt"/>
              </a:rPr>
              <a:t>Tūbelio</a:t>
            </a:r>
            <a:r>
              <a:rPr lang="lt-LT" dirty="0">
                <a:latin typeface="+mn-lt"/>
              </a:rPr>
              <a:t> progimnazijos patalpose. </a:t>
            </a:r>
            <a:r>
              <a:rPr lang="lt-LT" dirty="0" smtClean="0">
                <a:latin typeface="+mn-lt"/>
              </a:rPr>
              <a:t>Problemą </a:t>
            </a:r>
            <a:r>
              <a:rPr lang="lt-LT" dirty="0">
                <a:latin typeface="+mn-lt"/>
              </a:rPr>
              <a:t>ketinama išspręsti projekto </a:t>
            </a:r>
            <a:r>
              <a:rPr lang="lt-LT" dirty="0" smtClean="0">
                <a:latin typeface="+mn-lt"/>
              </a:rPr>
              <a:t>metu modernizuojant </a:t>
            </a:r>
            <a:r>
              <a:rPr lang="lt-LT" dirty="0">
                <a:latin typeface="+mn-lt"/>
              </a:rPr>
              <a:t>dalį  J. Tumo-Vaižganto gimnazijos pastato Taikos g. 17, Rokiškis ir J. </a:t>
            </a:r>
            <a:r>
              <a:rPr lang="lt-LT" dirty="0" err="1">
                <a:latin typeface="+mn-lt"/>
              </a:rPr>
              <a:t>Tūbelio</a:t>
            </a:r>
            <a:r>
              <a:rPr lang="lt-LT" dirty="0">
                <a:latin typeface="+mn-lt"/>
              </a:rPr>
              <a:t> progimnazijos pastato P. Širvio g. 2 Rokiškis patalpų. Projekto metu numatoma atlikti esamų patalpų remontą, įsigyti patalpoms reikalingus baldus ir įrangą, sukuriant modernias, kūrybiškumą skatinančias erdves įstaigų vidaus patalpose, ir taip pagerinti ugdymo kokybę šiose mokymo įstaigose.</a:t>
            </a:r>
            <a:br>
              <a:rPr lang="lt-LT" dirty="0">
                <a:latin typeface="+mn-lt"/>
              </a:rPr>
            </a:br>
            <a:r>
              <a:rPr lang="lt-LT" dirty="0">
                <a:latin typeface="+mn-lt"/>
              </a:rPr>
              <a:t>Projekto tikslas – pagerinti Rokiškio J. Tumo-Vaižganto gimnazijos ir J. </a:t>
            </a:r>
            <a:r>
              <a:rPr lang="lt-LT" dirty="0" err="1">
                <a:latin typeface="+mn-lt"/>
              </a:rPr>
              <a:t>Tūbelio</a:t>
            </a:r>
            <a:r>
              <a:rPr lang="lt-LT" dirty="0">
                <a:latin typeface="+mn-lt"/>
              </a:rPr>
              <a:t> progimnazijos ugdymo kokybę. Projekto uždavinys -  modernizuoti Rokiškio J. Tumo-Vaižganto gimnazijos pastato Taikos g. 17, Rokiškis  ir Rokiškio J. </a:t>
            </a:r>
            <a:r>
              <a:rPr lang="lt-LT" dirty="0" err="1">
                <a:latin typeface="+mn-lt"/>
              </a:rPr>
              <a:t>Tūbelio</a:t>
            </a:r>
            <a:r>
              <a:rPr lang="lt-LT" dirty="0">
                <a:latin typeface="+mn-lt"/>
              </a:rPr>
              <a:t> progimnazijos vidaus patalpas.</a:t>
            </a:r>
            <a:endParaRPr lang="en-GB" dirty="0">
              <a:latin typeface="+mn-lt"/>
            </a:endParaRPr>
          </a:p>
        </p:txBody>
      </p:sp>
      <p:sp>
        <p:nvSpPr>
          <p:cNvPr id="5" name="Turinio vietos rezervavimo ženklas 2"/>
          <p:cNvSpPr txBox="1">
            <a:spLocks/>
          </p:cNvSpPr>
          <p:nvPr/>
        </p:nvSpPr>
        <p:spPr>
          <a:xfrm>
            <a:off x="457200" y="1600201"/>
            <a:ext cx="8229600" cy="36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lt-LT" dirty="0"/>
          </a:p>
        </p:txBody>
      </p:sp>
    </p:spTree>
    <p:extLst>
      <p:ext uri="{BB962C8B-B14F-4D97-AF65-F5344CB8AC3E}">
        <p14:creationId xmlns:p14="http://schemas.microsoft.com/office/powerpoint/2010/main" val="3768297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ntraštė 7"/>
          <p:cNvSpPr>
            <a:spLocks noGrp="1"/>
          </p:cNvSpPr>
          <p:nvPr>
            <p:ph type="title"/>
          </p:nvPr>
        </p:nvSpPr>
        <p:spPr/>
        <p:txBody>
          <a:bodyPr>
            <a:normAutofit/>
          </a:bodyPr>
          <a:lstStyle/>
          <a:p>
            <a:r>
              <a:rPr lang="lt-LT" dirty="0" smtClean="0"/>
              <a:t>Situacija su projekto įgyvendinimu </a:t>
            </a:r>
            <a:endParaRPr lang="en-US" dirty="0"/>
          </a:p>
        </p:txBody>
      </p:sp>
      <p:sp>
        <p:nvSpPr>
          <p:cNvPr id="9" name="Teksto vietos rezervavimo ženklas 8"/>
          <p:cNvSpPr>
            <a:spLocks noGrp="1"/>
          </p:cNvSpPr>
          <p:nvPr>
            <p:ph type="body" sz="quarter" idx="10"/>
          </p:nvPr>
        </p:nvSpPr>
        <p:spPr/>
        <p:txBody>
          <a:bodyPr>
            <a:noAutofit/>
          </a:bodyPr>
          <a:lstStyle/>
          <a:p>
            <a:r>
              <a:rPr lang="lt-LT" sz="2400" dirty="0" smtClean="0"/>
              <a:t>2018 metų sausio 12 d. pasirašyta projekto finansavimo sutartis su įgyvendinančiąja institucija Viešoji  įstaiga Centrinė projektų valdymo agentūra.</a:t>
            </a:r>
          </a:p>
          <a:p>
            <a:r>
              <a:rPr lang="lt-LT" sz="2400" dirty="0" smtClean="0"/>
              <a:t>Viešoji  </a:t>
            </a:r>
            <a:r>
              <a:rPr lang="lt-LT" sz="2400" dirty="0"/>
              <a:t>įstaiga Centrinė projektų valdymo </a:t>
            </a:r>
            <a:r>
              <a:rPr lang="lt-LT" sz="2400" dirty="0" smtClean="0"/>
              <a:t>agentūra patvirtino mokėjimo prašymų teikimo grafiką ir projekto pirkimų planą.</a:t>
            </a:r>
          </a:p>
          <a:p>
            <a:r>
              <a:rPr lang="lt-LT" sz="2400" dirty="0" smtClean="0"/>
              <a:t>Rengiamos techninės specifikacijos ir pirkimo dokumentai rangos darbų, baldų, kompiuterinės įrangos , laboratorinės įrangos, bei mokymo priemonių, vaizdo bei garso aparatų, muzikos instrumentų, meno reikmenų, apšvietimo įrangos prekių įsigijimui. </a:t>
            </a:r>
          </a:p>
          <a:p>
            <a:r>
              <a:rPr lang="lt-LT" sz="2400" dirty="0" smtClean="0"/>
              <a:t>Projekto veiklų įgyvendinimo pradžia 2018-01-12</a:t>
            </a:r>
          </a:p>
          <a:p>
            <a:r>
              <a:rPr lang="lt-LT" sz="2400" dirty="0" smtClean="0"/>
              <a:t>Projekto veiklų įgyvendinimo pabaiga </a:t>
            </a:r>
            <a:r>
              <a:rPr lang="lt-LT" sz="2400" smtClean="0"/>
              <a:t>– </a:t>
            </a:r>
            <a:r>
              <a:rPr lang="lt-LT" sz="2400" smtClean="0"/>
              <a:t>2020-03-30</a:t>
            </a:r>
            <a:endParaRPr lang="en-US" sz="2400" dirty="0"/>
          </a:p>
        </p:txBody>
      </p:sp>
    </p:spTree>
    <p:extLst>
      <p:ext uri="{BB962C8B-B14F-4D97-AF65-F5344CB8AC3E}">
        <p14:creationId xmlns:p14="http://schemas.microsoft.com/office/powerpoint/2010/main" val="1255923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normAutofit fontScale="90000"/>
          </a:bodyPr>
          <a:lstStyle/>
          <a:p>
            <a:pPr algn="ctr"/>
            <a:r>
              <a:rPr lang="lt-LT" dirty="0" smtClean="0"/>
              <a:t>J. Tumo-Vaižganto gimnazijos ir J. </a:t>
            </a:r>
            <a:r>
              <a:rPr lang="lt-LT" dirty="0" err="1" smtClean="0"/>
              <a:t>Tūbelio</a:t>
            </a:r>
            <a:r>
              <a:rPr lang="lt-LT" dirty="0" smtClean="0"/>
              <a:t> progimnazijos remontuojamų patalpų esama būklė</a:t>
            </a:r>
            <a:endParaRPr lang="lt-LT" dirty="0"/>
          </a:p>
        </p:txBody>
      </p:sp>
      <p:pic>
        <p:nvPicPr>
          <p:cNvPr id="1026" name="Picture 2" descr="C:\Users\AVINGELIENE\Desktop\Mano dokumentai iš seno kompiuterio\Tūbelis ir Vaižgantas (ugdymo aplinkos modernizavimas)\nuotraukos\Vaižgantas kabinetas.jpg"/>
          <p:cNvPicPr>
            <a:picLocks noGrp="1" noChangeAspect="1" noChangeArrowheads="1"/>
          </p:cNvPicPr>
          <p:nvPr>
            <p:ph type="pic" sz="quarter" idx="13"/>
          </p:nvPr>
        </p:nvPicPr>
        <p:blipFill>
          <a:blip r:embed="rId2" cstate="print">
            <a:extLst>
              <a:ext uri="{28A0092B-C50C-407E-A947-70E740481C1C}">
                <a14:useLocalDpi xmlns:a14="http://schemas.microsoft.com/office/drawing/2010/main" val="0"/>
              </a:ext>
            </a:extLst>
          </a:blip>
          <a:srcRect l="6341" r="6341"/>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VINGELIENE\Desktop\Mano dokumentai iš seno kompiuterio\Tūbelis ir Vaižgantas (ugdymo aplinkos modernizavimas)\nuotraukos\Vaižgantas salė.jpg"/>
          <p:cNvPicPr>
            <a:picLocks noGrp="1" noChangeAspect="1" noChangeArrowheads="1"/>
          </p:cNvPicPr>
          <p:nvPr>
            <p:ph type="pic" sz="quarter" idx="15"/>
          </p:nvPr>
        </p:nvPicPr>
        <p:blipFill>
          <a:blip r:embed="rId3" cstate="print">
            <a:extLst>
              <a:ext uri="{28A0092B-C50C-407E-A947-70E740481C1C}">
                <a14:useLocalDpi xmlns:a14="http://schemas.microsoft.com/office/drawing/2010/main" val="0"/>
              </a:ext>
            </a:extLst>
          </a:blip>
          <a:srcRect t="4980" b="4980"/>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Users\AVINGELIENE\Desktop\Mano dokumentai iš seno kompiuterio\Tūbelis ir Vaižgantas (ugdymo aplinkos modernizavimas)\DSC05986.JPG"/>
          <p:cNvPicPr>
            <a:picLocks noGrp="1" noChangeAspect="1" noChangeArrowheads="1"/>
          </p:cNvPicPr>
          <p:nvPr>
            <p:ph type="pic" sz="quarter" idx="14"/>
          </p:nvPr>
        </p:nvPicPr>
        <p:blipFill>
          <a:blip r:embed="rId4">
            <a:extLst>
              <a:ext uri="{28A0092B-C50C-407E-A947-70E740481C1C}">
                <a14:useLocalDpi xmlns:a14="http://schemas.microsoft.com/office/drawing/2010/main" val="0"/>
              </a:ext>
            </a:extLst>
          </a:blip>
          <a:srcRect l="16088" r="16088"/>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0278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559</TotalTime>
  <Words>162</Words>
  <Application>Microsoft Office PowerPoint</Application>
  <PresentationFormat>A4 formatas (210x297 mm)</PresentationFormat>
  <Paragraphs>16</Paragraphs>
  <Slides>4</Slides>
  <Notes>0</Notes>
  <HiddenSlides>0</HiddenSlides>
  <MMClips>0</MMClips>
  <ScaleCrop>false</ScaleCrop>
  <HeadingPairs>
    <vt:vector size="4" baseType="variant">
      <vt:variant>
        <vt:lpstr>Tema</vt:lpstr>
      </vt:variant>
      <vt:variant>
        <vt:i4>3</vt:i4>
      </vt:variant>
      <vt:variant>
        <vt:lpstr>Skaidrių pavadinimai</vt:lpstr>
      </vt:variant>
      <vt:variant>
        <vt:i4>4</vt:i4>
      </vt:variant>
    </vt:vector>
  </HeadingPairs>
  <TitlesOfParts>
    <vt:vector size="7" baseType="lpstr">
      <vt:lpstr>Fin MIn titulinis</vt:lpstr>
      <vt:lpstr>Teksto skaidrė</vt:lpstr>
      <vt:lpstr>Galtuinė skaidrė</vt:lpstr>
      <vt:lpstr>UGDYMO APLINKOS MODERNIZAVIMAS ROKIŠKIO J. TUMO-VAIŽGANTO GIMNAZIJOJE BEI ROKIŠKIO J. TŪBELIO PROGIMNAZIJOJE PROJEKTO KODAS 09.1.3-CPVA-R-724-51-0002</vt:lpstr>
      <vt:lpstr>Projekto tikslas ir trumpas aprašymas  Pagrindinė problematika: nekokybiška ugdymo aplinka Rokiškio J. Tumo-Vaižganto gimnazijos bei Rokiškio J. Tūbelio progimnazijos patalpose. Problemą ketinama išspręsti projekto metu modernizuojant dalį  J. Tumo-Vaižganto gimnazijos pastato Taikos g. 17, Rokiškis ir J. Tūbelio progimnazijos pastato P. Širvio g. 2 Rokiškis patalpų. Projekto metu numatoma atlikti esamų patalpų remontą, įsigyti patalpoms reikalingus baldus ir įrangą, sukuriant modernias, kūrybiškumą skatinančias erdves įstaigų vidaus patalpose, ir taip pagerinti ugdymo kokybę šiose mokymo įstaigose. Projekto tikslas – pagerinti Rokiškio J. Tumo-Vaižganto gimnazijos ir J. Tūbelio progimnazijos ugdymo kokybę. Projekto uždavinys -  modernizuoti Rokiškio J. Tumo-Vaižganto gimnazijos pastato Taikos g. 17, Rokiškis  ir Rokiškio J. Tūbelio progimnazijos vidaus patalpas.</vt:lpstr>
      <vt:lpstr>Situacija su projekto įgyvendinimu </vt:lpstr>
      <vt:lpstr>J. Tumo-Vaižganto gimnazijos ir J. Tūbelio progimnazijos remontuojamų patalpų esama būklė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Vilma Meciukoniene</cp:lastModifiedBy>
  <cp:revision>27</cp:revision>
  <dcterms:created xsi:type="dcterms:W3CDTF">2015-10-26T11:19:59Z</dcterms:created>
  <dcterms:modified xsi:type="dcterms:W3CDTF">2020-02-11T12:10:17Z</dcterms:modified>
</cp:coreProperties>
</file>